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DCC1-630B-48DF-8CC0-6D88113E17D3}" type="datetimeFigureOut">
              <a:rPr lang="ru-RU" smtClean="0"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CE8-9FC3-4956-98DA-294EB39FE0B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«Название проекта»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ФИО студент, магистр, аспират.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0527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УМНИК» - 2012</a:t>
            </a:r>
          </a:p>
        </p:txBody>
      </p:sp>
      <p:pic>
        <p:nvPicPr>
          <p:cNvPr id="1026" name="Рисунок 1" descr="фонд рис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48680"/>
            <a:ext cx="6400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Партнеры, заинтересованные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044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>
              <a:buNone/>
            </a:pPr>
            <a:r>
              <a:rPr lang="ru-RU" dirty="0" smtClean="0"/>
              <a:t>ФИО </a:t>
            </a:r>
          </a:p>
          <a:p>
            <a:pPr algn="ctr">
              <a:buNone/>
            </a:pPr>
            <a:r>
              <a:rPr lang="ru-RU" dirty="0" smtClean="0"/>
              <a:t>контакты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Актуальность идеи (проблематика)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Предлагаемое решение (</a:t>
            </a:r>
            <a:r>
              <a:rPr lang="ru-RU" dirty="0" smtClean="0"/>
              <a:t>Конечный продукт)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Обоснование научной новизны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Техническая </a:t>
            </a:r>
            <a:r>
              <a:rPr lang="ru-RU" dirty="0" smtClean="0"/>
              <a:t>значимость (преимущества перед существующими аналогами)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Перспектива </a:t>
            </a:r>
            <a:r>
              <a:rPr lang="ru-RU" dirty="0"/>
              <a:t>коммерциализации результата </a:t>
            </a:r>
            <a:r>
              <a:rPr lang="ru-RU" dirty="0" smtClean="0"/>
              <a:t>НИОКР (Сферы применения и конкретный потребитель)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План реализации проекта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Защита прав на интеллектуальную собственность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Партнеры, заинтересованные организации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идеи (проблематика)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наличие и уровень существующей проблемы, на решение которой направлена Ваша идея. </a:t>
            </a:r>
            <a:r>
              <a:rPr lang="ru-RU" dirty="0"/>
              <a:t>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Предлагаемое решение (Конечный продукт)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Обоснование научной новизны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тразите </a:t>
            </a:r>
            <a:r>
              <a:rPr lang="ru-RU" dirty="0"/>
              <a:t>научные исследования, в результате которых возникла идея, а также условия, необходимые для ее </a:t>
            </a:r>
            <a:r>
              <a:rPr lang="ru-RU" dirty="0" smtClean="0"/>
              <a:t>реализации. Поясните, имеете ли Вы доступ </a:t>
            </a:r>
            <a:r>
              <a:rPr lang="ru-RU" dirty="0"/>
              <a:t>к оборудованию для проведения НИОКР, экспериментальную базу для проведения </a:t>
            </a:r>
            <a:r>
              <a:rPr lang="ru-RU" dirty="0" smtClean="0"/>
              <a:t>испытаний.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Техническая значимость (преимущества перед существующими аналогами)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</a:t>
            </a:r>
            <a:r>
              <a:rPr lang="ru-RU" dirty="0"/>
              <a:t>решающее влияние </a:t>
            </a:r>
            <a:r>
              <a:rPr lang="ru-RU" dirty="0" smtClean="0"/>
              <a:t>Вашей идеи на </a:t>
            </a:r>
            <a:r>
              <a:rPr lang="ru-RU" dirty="0"/>
              <a:t>современную технику и </a:t>
            </a:r>
            <a:r>
              <a:rPr lang="ru-RU" dirty="0" smtClean="0"/>
              <a:t>технологии.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Перспектива коммерциализации результата НИОКР (Сферы применения и конкретный потребитель)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3312368"/>
          </a:xfrm>
        </p:spPr>
        <p:txBody>
          <a:bodyPr/>
          <a:lstStyle/>
          <a:p>
            <a:r>
              <a:rPr lang="ru-RU" sz="2800" dirty="0" smtClean="0"/>
              <a:t>Представьте результаты оценки рынка </a:t>
            </a:r>
            <a:r>
              <a:rPr lang="ru-RU" sz="2800" dirty="0"/>
              <a:t>для создаваемого </a:t>
            </a:r>
            <a:r>
              <a:rPr lang="ru-RU" sz="2800" dirty="0" smtClean="0"/>
              <a:t>продукта. Обозначьте потенциального </a:t>
            </a:r>
            <a:r>
              <a:rPr lang="ru-RU" sz="2800" dirty="0"/>
              <a:t>потребителя, </a:t>
            </a:r>
            <a:r>
              <a:rPr lang="ru-RU" sz="2800" dirty="0" smtClean="0"/>
              <a:t>наличие рисков </a:t>
            </a:r>
            <a:r>
              <a:rPr lang="ru-RU" sz="2800" dirty="0"/>
              <a:t>коммерциализации и мер их </a:t>
            </a:r>
            <a:r>
              <a:rPr lang="ru-RU" sz="2800" dirty="0" smtClean="0"/>
              <a:t>снижения, наличие конкурентов, </a:t>
            </a:r>
            <a:r>
              <a:rPr lang="ru-RU" sz="2800" dirty="0" smtClean="0"/>
              <a:t>дайте информацию о ценах на Ваш продукт и на продукцию конкурентов, укажите себестоимость Вашего продукта, объем рынка.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реализации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569371"/>
          </a:xfrm>
        </p:spPr>
        <p:txBody>
          <a:bodyPr/>
          <a:lstStyle/>
          <a:p>
            <a:r>
              <a:rPr lang="ru-RU" dirty="0" smtClean="0"/>
              <a:t>Представьте </a:t>
            </a:r>
            <a:r>
              <a:rPr lang="ru-RU" dirty="0"/>
              <a:t>план реализации идеи в конечный продукт, т.е. от начальной стадии (идеи) до готового продукта (работоспособной технологии</a:t>
            </a:r>
            <a:r>
              <a:rPr lang="ru-RU" dirty="0" smtClean="0"/>
              <a:t>) </a:t>
            </a:r>
            <a:r>
              <a:rPr lang="ru-RU" dirty="0"/>
              <a:t>с указанием временных и финансовых затрат</a:t>
            </a:r>
            <a:r>
              <a:rPr lang="ru-RU" dirty="0" smtClean="0"/>
              <a:t>. Кратко обозначьте направление использования инвестиций.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прав на интеллектуальную собственность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495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«Название проекта»</vt:lpstr>
      <vt:lpstr>Структура презентации</vt:lpstr>
      <vt:lpstr>Актуальность идеи (проблематика) </vt:lpstr>
      <vt:lpstr>Предлагаемое решение (Конечный продукт)</vt:lpstr>
      <vt:lpstr>Обоснование научной новизны проекта</vt:lpstr>
      <vt:lpstr>Техническая значимость (преимущества перед существующими аналогами) </vt:lpstr>
      <vt:lpstr>Перспектива коммерциализации результата НИОКР (Сферы применения и конкретный потребитель) </vt:lpstr>
      <vt:lpstr>План реализации  </vt:lpstr>
      <vt:lpstr>Защита прав на интеллектуальную собственность</vt:lpstr>
      <vt:lpstr>Партнеры, заинтересованные организации </vt:lpstr>
      <vt:lpstr>Слайд 11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ilushkina</cp:lastModifiedBy>
  <cp:revision>11</cp:revision>
  <dcterms:created xsi:type="dcterms:W3CDTF">2012-03-28T05:25:26Z</dcterms:created>
  <dcterms:modified xsi:type="dcterms:W3CDTF">2012-03-28T06:32:42Z</dcterms:modified>
</cp:coreProperties>
</file>